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verage"/>
      <p:regular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font" Target="fonts/Average-regular.fntdata"/><Relationship Id="rId12" Type="http://schemas.openxmlformats.org/officeDocument/2006/relationships/font" Target="fonts/Oswald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0fb479dd8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0fb479dd8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1f749bdd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1f749bdd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1f749bddf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1f749bddf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drive/u/2/folders/1nDEHiavAxw1hwH5tiT4eZVs34kMHcDn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GHG Labs: Glow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Recap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Design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Schetsen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Moodboards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Visuals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https://drive.google.com/drive/u/2/folders/1nDEHiavAxw1hwH5tiT4eZVs34kMHcDnm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Hardware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Detectieplaat prototype gemaakt(video)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Protocol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Software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Audio recorder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Speech-to-text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"/>
              <a:t>MQ architecture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