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Average"/>
      <p:regular r:id="rId10"/>
    </p:embeddedFon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swald-regular.fntdata"/><Relationship Id="rId10" Type="http://schemas.openxmlformats.org/officeDocument/2006/relationships/font" Target="fonts/Average-regular.fntdata"/><Relationship Id="rId12" Type="http://schemas.openxmlformats.org/officeDocument/2006/relationships/font" Target="fonts/Oswald-bold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0fb479dd8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0fb479dd8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1f749bdd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1f749bdd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1f749bddf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1f749bddf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drive/u/2/folders/1nDEHiavAxw1hwH5tiT4eZVs34kMHcDnm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GHG Labs: Glow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Recap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Design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l"/>
              <a:t>Schetsen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l"/>
              <a:t>Moodboards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l"/>
              <a:t>Visuals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nl" u="sng">
                <a:solidFill>
                  <a:schemeClr val="hlink"/>
                </a:solidFill>
                <a:hlinkClick r:id="rId3"/>
              </a:rPr>
              <a:t>https://drive.google.com/drive/u/2/folders/1nDEHiavAxw1hwH5tiT4eZVs34kMHcDnm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Hardware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l"/>
              <a:t>Detectieplaat prototype gemaakt(video)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l"/>
              <a:t>Protocol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Software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l"/>
              <a:t>Audio recorder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l"/>
              <a:t>Speech-to-text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nl"/>
              <a:t>MQ architecture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